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4" autoAdjust="0"/>
    <p:restoredTop sz="94660"/>
  </p:normalViewPr>
  <p:slideViewPr>
    <p:cSldViewPr snapToGrid="0">
      <p:cViewPr varScale="1">
        <p:scale>
          <a:sx n="47" d="100"/>
          <a:sy n="47" d="100"/>
        </p:scale>
        <p:origin x="891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5B0853-E2B3-4500-9B63-1BD8F81AA723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7D84E7-9F12-4DB9-8CDF-6DE9891B6D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4417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D84E7-9F12-4DB9-8CDF-6DE9891B6D16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8830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17F0-FE24-029F-D39B-2649B47CC9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3AE52D-A7A4-586B-E958-F6E310F02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A68501-2B67-8E56-BA05-7E2C754E2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8913D-DC63-F012-4B4B-F4830387C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09801-8C6B-31D2-C73B-050470C5B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6544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B835D-93A9-D5E0-27DB-72DE3DAC0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BCE429-B2DE-A353-5AA8-7AFF613518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97845-0046-386B-9B13-E20FE9E38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C8904-2F4C-3010-E77D-CB823CFC6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6BFE8-0969-8974-873D-3BDF5B125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236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5A06B4-2F6D-27BA-C37A-50C9AAA21A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5E6C43-D52E-44C4-01AE-7DDD83D71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279361-5F66-7BCD-3816-4173CF86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B0695-9463-DACD-3161-C285CF6AF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50844E-3384-4687-D433-DCEDCEFED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5994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8C17A-A8B6-6758-F15A-38CBD594C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04EDE-6BC7-A77A-E6BC-849AD3DF9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04028-3788-7D7D-89D1-4FC8FCC4D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2DE1B-EF3F-0CFD-5959-4218BB59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AEF66-E36C-1B18-133C-DB6830D1E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60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85AB0-59B7-0365-802C-24D04CDE7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6726EE-83B4-E724-9B27-534EA8E81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2B108-0964-9262-B1E6-A7E425BBF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9F62F-9029-D98E-A452-0AEDC2836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7162C-859A-D66D-DF62-FE5AD6FD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9152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78C6C-8DBC-1AB0-4BD3-6E45E19EF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9DD7F-649D-D2EE-CFC6-13C7CE6BC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1F6AF-B985-B635-B3FD-CE1765A3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0F8091-CB6E-9D27-E8A6-DB6B5D54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005AFB-439B-C335-F038-E4A3B4B89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F73BFB-5446-ABEA-6C4D-5DAA43460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7434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4D4CE-6E09-E189-6468-7267F4796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2F8C7-7DD8-04BA-95B1-23FAD2D80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B0ACD4-D2CA-DCE2-6BD6-F2D25FE79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2D6101-0CFD-5070-BE4F-FD0074DF6B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B24DA4-6B50-D137-0D98-DA20CB01CC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8CC9F0-7A51-5757-7436-F1979B058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4FA6C2-BDA4-2CFC-6354-61D32B6BC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86A024-D827-FFAC-C825-91EFA1AEC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5982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4A673-754F-85BC-9353-97D3525FC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29DFE-9131-68A5-33F8-D80B8C466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804435-FA6E-2460-7B96-74CA60CE2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10341-ECE5-941F-C478-E11CC56F1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73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2FA1B0-2BD1-C978-D2B9-2779B574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68DF6F-F662-11F2-CFC5-6BFB5B6B7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31CC8-80EE-7AE6-FB07-C7F8457DB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589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A0CCA-EA46-E0B1-D412-25D31C032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664E0-28D9-6B12-EE88-2457A614F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9E20BF-D954-9994-1E27-021F6C349E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403F27-43F1-22D1-69B8-5A8F5FF36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E405D-BDCD-D3C6-E9C8-7BA1875F0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E3A59F-9F5F-E404-B163-11F4F1B86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122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96901-14AE-98A3-2320-EE862D93A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A26D1A-AFA7-3A09-9425-E9CDA15D78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1B1CF6-573D-6DF2-D6EA-287BA7720B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B88CCF-219E-3813-EB7C-1E30B7EA6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3524C2-F81D-1C4B-5637-BDF794AF0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3564A-341C-1678-B3C4-D46227E4F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3656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0CF12C-518A-CC90-DD34-9D86F5314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D8CD1-481C-9654-EC9D-5068357CD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41BBD-30FB-6208-3DB1-B8B6562402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741FF-7387-40F6-87E7-714F7A8A859D}" type="datetimeFigureOut">
              <a:rPr lang="en-IN" smtClean="0"/>
              <a:t>01-12-2025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01412C-5E69-FCF3-D788-7F01DCCC3F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4D7672-908A-190E-6AFF-9058977E07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2FFA3-44EF-4EBA-ACB6-7A9B673FA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7684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E982FB-0044-0523-0505-0C42BBA8D8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308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F2B27-45CE-B2D0-31C6-ED2F15FF9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0EC619-FFDB-3BBF-FB14-55C3B56E12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977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BACDC-BAC2-D8A1-4C09-7CE06ED90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6CF342-DCAA-FF64-2F11-464C97044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923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939B4-41F6-ADBF-D88C-D9F8A1E27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05AB01-646C-8D1F-730D-4360D14EA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480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69E6D-9AF1-DCD6-4E0E-50F6606C5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EEB904-4ECD-78AD-E3C1-F5444C0EDD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325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326D6E-B5FA-44A2-3F67-F38354972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56564A-A845-40AF-2DE0-75FCF7FF5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57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AFF03-E74A-B17B-C052-CB32A52FDD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5D1E15-5723-381C-9AEF-D42A16D82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937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538DC-C105-10DE-2C5B-50373EEF7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65F148-02B2-ABF8-50BE-1E90285CA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853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7BDD80-69B3-0D23-0C8E-11B4DE3EF9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A2DA3C-27DE-0831-6AD1-9D9BB6B78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334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62DC8A-EDF3-315B-A598-2BAC52D78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805F54-BFDA-64D7-5D87-90CF32B852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632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ACD1F-3F62-D0C7-2502-AF3767AA9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A35AF9-EDA6-C2D2-E18A-4E325F142D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506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2E134-5D86-B544-10D8-A2E2EEA43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DB48B8-033D-92A0-FB51-88BA82E963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50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C374B-B460-A8BD-3DA3-5E3FD839F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81F66A-A034-0ECA-6E30-83A18EC19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81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F136E3-D60C-4F6D-05B1-660305F1E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B493B9-4032-3A63-6C07-1F85C763F9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87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</Words>
  <Application>Microsoft Office PowerPoint</Application>
  <PresentationFormat>Widescreen</PresentationFormat>
  <Paragraphs>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Auro Prasad Das</dc:creator>
  <cp:lastModifiedBy>Auro Prasad Das</cp:lastModifiedBy>
  <cp:revision>1</cp:revision>
  <dcterms:created xsi:type="dcterms:W3CDTF">2025-12-01T16:46:56Z</dcterms:created>
  <dcterms:modified xsi:type="dcterms:W3CDTF">2025-12-01T17:48:31Z</dcterms:modified>
</cp:coreProperties>
</file>

<file path=docProps/thumbnail.jpeg>
</file>